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29d61ae0a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429d61ae0a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29d61ae0a_2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429d61ae0a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29d61ae0a_2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429d61ae0a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29d61ae0a_2_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429d61ae0a_2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29d61ae0a_2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429d61ae0a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29d61ae0a_2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429d61ae0a_2_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429d61ae0a_2_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29d61ae0a_2_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429d61ae0a_2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29d61ae0a_2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429d61ae0a_2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29d61ae0a_2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429d61ae0a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29d61ae0a_2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429d61ae0a_2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81"/>
            <a:ext cx="9182100" cy="516493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922645" y="1487804"/>
            <a:ext cx="7298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7500">
                <a:solidFill>
                  <a:srgbClr val="FFFFFF"/>
                </a:solidFill>
              </a:rPr>
              <a:t>HealthMap</a:t>
            </a:r>
            <a:endParaRPr b="1" i="0" sz="7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112734" y="2566672"/>
            <a:ext cx="4918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5500">
                <a:solidFill>
                  <a:srgbClr val="FFFFFF"/>
                </a:solidFill>
              </a:rPr>
              <a:t>DSD</a:t>
            </a:r>
            <a:endParaRPr sz="700"/>
          </a:p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>
            <a:off x="0" y="0"/>
            <a:ext cx="2296066" cy="258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5">
            <a:alphaModFix/>
          </a:blip>
          <a:srcRect b="0" l="0" r="78598" t="50780"/>
          <a:stretch/>
        </p:blipFill>
        <p:spPr>
          <a:xfrm>
            <a:off x="0" y="2998137"/>
            <a:ext cx="1658431" cy="2145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6">
            <a:alphaModFix/>
          </a:blip>
          <a:srcRect b="0" l="70742" r="2763" t="54780"/>
          <a:stretch/>
        </p:blipFill>
        <p:spPr>
          <a:xfrm>
            <a:off x="7129125" y="3191559"/>
            <a:ext cx="2052975" cy="197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7">
            <a:alphaModFix/>
          </a:blip>
          <a:srcRect b="54779" l="61157" r="0" t="1"/>
          <a:stretch/>
        </p:blipFill>
        <p:spPr>
          <a:xfrm>
            <a:off x="6172200" y="-2381"/>
            <a:ext cx="3009900" cy="197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8">
            <a:alphaModFix/>
          </a:blip>
          <a:srcRect b="0" l="34821" r="34581" t="85055"/>
          <a:stretch/>
        </p:blipFill>
        <p:spPr>
          <a:xfrm>
            <a:off x="3254736" y="4395124"/>
            <a:ext cx="2476500" cy="68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1669219" y="1560513"/>
            <a:ext cx="5805562" cy="1917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Благодарим ви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5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 вниманието!</a:t>
            </a:r>
            <a:endParaRPr sz="700"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 rot="5400000">
            <a:off x="6308412" y="-168587"/>
            <a:ext cx="2667000" cy="300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 flipH="1" rot="-5400000">
            <a:off x="219877" y="-216361"/>
            <a:ext cx="2564423" cy="300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5">
            <a:alphaModFix/>
          </a:blip>
          <a:srcRect b="0" l="34821" r="34581" t="85055"/>
          <a:stretch/>
        </p:blipFill>
        <p:spPr>
          <a:xfrm>
            <a:off x="3254736" y="4395124"/>
            <a:ext cx="2476500" cy="68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81"/>
            <a:ext cx="9182100" cy="516493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1644525" y="228600"/>
            <a:ext cx="586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Проблем и </a:t>
            </a:r>
            <a:endParaRPr sz="3000"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настоящи решения</a:t>
            </a:r>
            <a:endParaRPr sz="3000"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 b="0" l="0" r="72755" t="0"/>
          <a:stretch/>
        </p:blipFill>
        <p:spPr>
          <a:xfrm>
            <a:off x="-6698" y="16669"/>
            <a:ext cx="2483198" cy="512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5">
            <a:alphaModFix/>
          </a:blip>
          <a:srcRect b="0" l="67220" r="0" t="0"/>
          <a:stretch/>
        </p:blipFill>
        <p:spPr>
          <a:xfrm>
            <a:off x="6172200" y="-2381"/>
            <a:ext cx="3009900" cy="516493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1644525" y="1656400"/>
            <a:ext cx="4184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b="1" lang="bg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Липса на лесен достъп до медицинска информация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Недостатъчна предварителна диагностика</a:t>
            </a:r>
            <a:endParaRPr b="1"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Липса на персонализирана помощ онлайн</a:t>
            </a:r>
            <a:endParaRPr b="1"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964050" y="2800800"/>
            <a:ext cx="418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В момента съществуват сайтове, които са фокусирани само върху определен вид заболявания, например ракови заболявания.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/>
          <p:nvPr/>
        </p:nvSpPr>
        <p:spPr>
          <a:xfrm>
            <a:off x="7746411" y="3741855"/>
            <a:ext cx="1397589" cy="1545009"/>
          </a:xfrm>
          <a:custGeom>
            <a:rect b="b" l="l" r="r" t="t"/>
            <a:pathLst>
              <a:path extrusionOk="0" h="3090018" w="279517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27"/>
          <p:cNvSpPr txBox="1"/>
          <p:nvPr/>
        </p:nvSpPr>
        <p:spPr>
          <a:xfrm>
            <a:off x="2278648" y="313124"/>
            <a:ext cx="4586705" cy="766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Цел на проекта</a:t>
            </a:r>
            <a:endParaRPr sz="700"/>
          </a:p>
        </p:txBody>
      </p:sp>
      <p:sp>
        <p:nvSpPr>
          <p:cNvPr id="154" name="Google Shape;154;p27"/>
          <p:cNvSpPr txBox="1"/>
          <p:nvPr/>
        </p:nvSpPr>
        <p:spPr>
          <a:xfrm>
            <a:off x="1922676" y="1758154"/>
            <a:ext cx="45429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Да улесни достъпа до първоначална медицинска информация.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Да улесни </a:t>
            </a: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самодиагностицирането на травми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FFFFFF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5">
            <a:alphaModFix/>
          </a:blip>
          <a:srcRect b="0" l="0" r="64129" t="33936"/>
          <a:stretch/>
        </p:blipFill>
        <p:spPr>
          <a:xfrm>
            <a:off x="0" y="2143627"/>
            <a:ext cx="2895600" cy="299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6">
            <a:alphaModFix/>
          </a:blip>
          <a:srcRect b="48398" l="53843" r="0" t="0"/>
          <a:stretch/>
        </p:blipFill>
        <p:spPr>
          <a:xfrm>
            <a:off x="5423863" y="0"/>
            <a:ext cx="3725999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259523" y="181675"/>
            <a:ext cx="1740459" cy="1548548"/>
          </a:xfrm>
          <a:custGeom>
            <a:rect b="b" l="l" r="r" t="t"/>
            <a:pathLst>
              <a:path extrusionOk="0" h="3097096" w="3480918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339" l="-29964" r="-23817" t="-18497"/>
            </a:stretch>
          </a:blipFill>
          <a:ln>
            <a:noFill/>
          </a:ln>
        </p:spPr>
      </p:sp>
      <p:sp>
        <p:nvSpPr>
          <p:cNvPr id="163" name="Google Shape;163;p28"/>
          <p:cNvSpPr txBox="1"/>
          <p:nvPr/>
        </p:nvSpPr>
        <p:spPr>
          <a:xfrm>
            <a:off x="1999982" y="598011"/>
            <a:ext cx="5144036" cy="766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Вашето решение</a:t>
            </a:r>
            <a:endParaRPr b="1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5">
            <a:alphaModFix/>
          </a:blip>
          <a:srcRect b="0" l="0" r="55242" t="28161"/>
          <a:stretch/>
        </p:blipFill>
        <p:spPr>
          <a:xfrm>
            <a:off x="-7621" y="1752353"/>
            <a:ext cx="3764287" cy="33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6">
            <a:alphaModFix/>
          </a:blip>
          <a:srcRect b="41209" l="58702" r="0" t="0"/>
          <a:stretch/>
        </p:blipFill>
        <p:spPr>
          <a:xfrm>
            <a:off x="5678281" y="0"/>
            <a:ext cx="3473339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7">
            <a:alphaModFix/>
          </a:blip>
          <a:srcRect b="0" l="46660" r="0" t="38657"/>
          <a:stretch/>
        </p:blipFill>
        <p:spPr>
          <a:xfrm>
            <a:off x="4657946" y="2241477"/>
            <a:ext cx="4486054" cy="29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2479800" y="1554675"/>
            <a:ext cx="41844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Предоставяме на потребителите лесен и интуитивен начин да идентифицират симптомите си.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Предлагаме възможни диагнози въз основа на въведените симптоми.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Интегриран AI Chat за по-персонализирана помощ и поддръжка.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Улеснява достъпа до първоначална медицинска информация.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1270695" y="598011"/>
            <a:ext cx="6602611" cy="766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Как работи проектът?</a:t>
            </a:r>
            <a:endParaRPr sz="700"/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4">
            <a:alphaModFix/>
          </a:blip>
          <a:srcRect b="0" l="0" r="61140" t="35288"/>
          <a:stretch/>
        </p:blipFill>
        <p:spPr>
          <a:xfrm>
            <a:off x="0" y="1968282"/>
            <a:ext cx="3390900" cy="317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5">
            <a:alphaModFix/>
          </a:blip>
          <a:srcRect b="0" l="52844" r="0" t="50047"/>
          <a:stretch/>
        </p:blipFill>
        <p:spPr>
          <a:xfrm>
            <a:off x="5029200" y="2693848"/>
            <a:ext cx="4114800" cy="245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1416650" y="1306675"/>
            <a:ext cx="7540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[Frontend: React + Tailwind CSS]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↓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[Axios: Sends Data to Backend]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↓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[Backend: Django + Django REST Framework]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↓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[Database: SQLite]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↓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[Backend: Processes Data &amp; Generates Diagnoses]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↓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[AI Chat:</a:t>
            </a:r>
            <a:r>
              <a:rPr lang="bg" sz="1200">
                <a:solidFill>
                  <a:schemeClr val="lt1"/>
                </a:solidFill>
              </a:rPr>
              <a:t>models/mistralai/Mistral-7B-Instruct-v0.2</a:t>
            </a: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↓ 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[Frontend: Displays Diagnoses &amp; Recommendations]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3229927" y="1150475"/>
            <a:ext cx="2684145" cy="1290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7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sz="700"/>
          </a:p>
        </p:txBody>
      </p:sp>
      <p:sp>
        <p:nvSpPr>
          <p:cNvPr id="184" name="Google Shape;184;p30"/>
          <p:cNvSpPr/>
          <p:nvPr/>
        </p:nvSpPr>
        <p:spPr>
          <a:xfrm>
            <a:off x="3272868" y="2255874"/>
            <a:ext cx="2744350" cy="2744350"/>
          </a:xfrm>
          <a:custGeom>
            <a:rect b="b" l="l" r="r" t="t"/>
            <a:pathLst>
              <a:path extrusionOk="0" h="5488700" w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85" name="Google Shape;185;p30"/>
          <p:cNvPicPr preferRelativeResize="0"/>
          <p:nvPr/>
        </p:nvPicPr>
        <p:blipFill rotWithShape="1">
          <a:blip r:embed="rId5">
            <a:alphaModFix/>
          </a:blip>
          <a:srcRect b="68518" l="0" r="0" t="0"/>
          <a:stretch/>
        </p:blipFill>
        <p:spPr>
          <a:xfrm>
            <a:off x="-1" y="-1"/>
            <a:ext cx="9144001" cy="161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1437620" w="1828800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31"/>
          <p:cNvSpPr txBox="1"/>
          <p:nvPr/>
        </p:nvSpPr>
        <p:spPr>
          <a:xfrm>
            <a:off x="514350" y="419100"/>
            <a:ext cx="8181558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Използвани технологии</a:t>
            </a:r>
            <a:endParaRPr sz="700"/>
          </a:p>
        </p:txBody>
      </p:sp>
      <p:sp>
        <p:nvSpPr>
          <p:cNvPr id="192" name="Google Shape;192;p31"/>
          <p:cNvSpPr txBox="1"/>
          <p:nvPr/>
        </p:nvSpPr>
        <p:spPr>
          <a:xfrm>
            <a:off x="1161150" y="1445700"/>
            <a:ext cx="68217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Frontend:</a:t>
            </a:r>
            <a:endParaRPr b="1"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React:</a:t>
            </a: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 JavaScript библиотека за изграждане на потребителски интерфейси.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Tailwind CSS:</a:t>
            </a: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 Utility-first CSS framework за бързо разработване на UI.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Backend:</a:t>
            </a:r>
            <a:endParaRPr b="1"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Django:</a:t>
            </a: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 Високо ниво на Python уеб framework за изграждане на сигурни и лесни за поддържане уебсайтове.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База данни:</a:t>
            </a:r>
            <a:endParaRPr b="1"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SQLite:</a:t>
            </a: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 Лека и ефективна база данни за съхранение на информация.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AI Chat:</a:t>
            </a:r>
            <a:endParaRPr b="1"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bg" sz="1200">
                <a:solidFill>
                  <a:schemeClr val="lt1"/>
                </a:solidFill>
              </a:rPr>
              <a:t>models/mistralai/Mistral-7B-Instruct-v0.2 : лек и ефективен чат модел с ИИ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Други инструменти:</a:t>
            </a:r>
            <a:endParaRPr b="1"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Django REST Framework:</a:t>
            </a: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 За изграждане на API, които свързват фронтенд и бекенд.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200"/>
              <a:buFont typeface="Roboto"/>
              <a:buChar char="●"/>
            </a:pPr>
            <a:r>
              <a:rPr b="1"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Axios:</a:t>
            </a:r>
            <a:r>
              <a:rPr lang="bg" sz="1200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 За извършване на HTTP заявки от React фронтенд към Django бекенд.</a:t>
            </a:r>
            <a:endParaRPr sz="1200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2"/>
          <p:cNvCxnSpPr/>
          <p:nvPr/>
        </p:nvCxnSpPr>
        <p:spPr>
          <a:xfrm>
            <a:off x="514350" y="3056016"/>
            <a:ext cx="8115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9" name="Google Shape;199;p32"/>
          <p:cNvSpPr/>
          <p:nvPr/>
        </p:nvSpPr>
        <p:spPr>
          <a:xfrm>
            <a:off x="2806188" y="2401847"/>
            <a:ext cx="1308338" cy="1308338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32"/>
          <p:cNvSpPr/>
          <p:nvPr/>
        </p:nvSpPr>
        <p:spPr>
          <a:xfrm>
            <a:off x="441243" y="2330049"/>
            <a:ext cx="1308338" cy="1308338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32"/>
          <p:cNvSpPr/>
          <p:nvPr/>
        </p:nvSpPr>
        <p:spPr>
          <a:xfrm>
            <a:off x="5171132" y="2443317"/>
            <a:ext cx="1225397" cy="1225397"/>
          </a:xfrm>
          <a:custGeom>
            <a:rect b="b" l="l" r="r" t="t"/>
            <a:pathLst>
              <a:path extrusionOk="0" h="2450794" w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32"/>
          <p:cNvSpPr/>
          <p:nvPr/>
        </p:nvSpPr>
        <p:spPr>
          <a:xfrm>
            <a:off x="7086063" y="2085935"/>
            <a:ext cx="1726268" cy="1726268"/>
          </a:xfrm>
          <a:custGeom>
            <a:rect b="b" l="l" r="r" t="t"/>
            <a:pathLst>
              <a:path extrusionOk="0" h="3452535" w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32"/>
          <p:cNvSpPr txBox="1"/>
          <p:nvPr/>
        </p:nvSpPr>
        <p:spPr>
          <a:xfrm>
            <a:off x="1696075" y="419100"/>
            <a:ext cx="5818108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 sz="700"/>
          </a:p>
        </p:txBody>
      </p:sp>
      <p:sp>
        <p:nvSpPr>
          <p:cNvPr id="204" name="Google Shape;204;p32"/>
          <p:cNvSpPr txBox="1"/>
          <p:nvPr/>
        </p:nvSpPr>
        <p:spPr>
          <a:xfrm>
            <a:off x="302107" y="3609812"/>
            <a:ext cx="1586610" cy="470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Идентифициране на проблема</a:t>
            </a:r>
            <a:endParaRPr sz="700"/>
          </a:p>
        </p:txBody>
      </p:sp>
      <p:sp>
        <p:nvSpPr>
          <p:cNvPr id="205" name="Google Shape;205;p32"/>
          <p:cNvSpPr txBox="1"/>
          <p:nvPr/>
        </p:nvSpPr>
        <p:spPr>
          <a:xfrm>
            <a:off x="2667052" y="2019188"/>
            <a:ext cx="1586610" cy="470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Планиране и разпределение</a:t>
            </a:r>
            <a:endParaRPr sz="700"/>
          </a:p>
        </p:txBody>
      </p:sp>
      <p:sp>
        <p:nvSpPr>
          <p:cNvPr id="206" name="Google Shape;206;p32"/>
          <p:cNvSpPr txBox="1"/>
          <p:nvPr/>
        </p:nvSpPr>
        <p:spPr>
          <a:xfrm>
            <a:off x="4990525" y="3681610"/>
            <a:ext cx="1586610" cy="232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Разработка</a:t>
            </a:r>
            <a:endParaRPr sz="700"/>
          </a:p>
        </p:txBody>
      </p:sp>
      <p:sp>
        <p:nvSpPr>
          <p:cNvPr id="207" name="Google Shape;207;p32"/>
          <p:cNvSpPr txBox="1"/>
          <p:nvPr/>
        </p:nvSpPr>
        <p:spPr>
          <a:xfrm>
            <a:off x="7159925" y="1815152"/>
            <a:ext cx="1652406" cy="232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Предизвикателства</a:t>
            </a:r>
            <a:endParaRPr sz="700"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8">
            <a:alphaModFix/>
          </a:blip>
          <a:srcRect b="32457" l="0" r="54271" t="0"/>
          <a:stretch/>
        </p:blipFill>
        <p:spPr>
          <a:xfrm>
            <a:off x="0" y="0"/>
            <a:ext cx="4008038" cy="332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/>
          <p:nvPr/>
        </p:nvSpPr>
        <p:spPr>
          <a:xfrm>
            <a:off x="5981700" y="2081482"/>
            <a:ext cx="3335918" cy="3335918"/>
          </a:xfrm>
          <a:custGeom>
            <a:rect b="b" l="l" r="r" t="t"/>
            <a:pathLst>
              <a:path extrusionOk="0" h="6671837" w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3"/>
          <p:cNvSpPr txBox="1"/>
          <p:nvPr/>
        </p:nvSpPr>
        <p:spPr>
          <a:xfrm>
            <a:off x="1163360" y="1365118"/>
            <a:ext cx="5832515" cy="1581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bg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вашия екип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bg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вашия ментор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bg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какво научихте от хакатона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670978" y="493015"/>
            <a:ext cx="6817279" cy="766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bg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Вашето преживяване</a:t>
            </a:r>
            <a:endParaRPr b="1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5">
            <a:alphaModFix/>
          </a:blip>
          <a:srcRect b="0" l="0" r="59474" t="42455"/>
          <a:stretch/>
        </p:blipFill>
        <p:spPr>
          <a:xfrm>
            <a:off x="0" y="2800350"/>
            <a:ext cx="29337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